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b4adb198780baba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b4adb198780baba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b4adb198780baba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b4adb198780baba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b4adb198780baba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b4adb198780baba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4adb198780baba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b4adb198780baba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b4adb198780baba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b4adb198780baba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b4adb198780baba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b4adb198780baba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b4adb198780baba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b4adb198780baba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b4adb198780baba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b4adb198780baba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486602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3D Pose Estimation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914400" y="1279199"/>
            <a:ext cx="73152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2D Pose Estimation의 한계</a:t>
            </a:r>
            <a:r>
              <a:rPr lang="ko"/>
              <a:t>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-1)</a:t>
            </a:r>
            <a:r>
              <a:rPr lang="ko"/>
              <a:t>정면 혹은 측면과 같</a:t>
            </a:r>
            <a:r>
              <a:rPr lang="ko"/>
              <a:t>카메라 각도</a:t>
            </a:r>
            <a:r>
              <a:rPr lang="ko"/>
              <a:t>가 정확하게 고정되어야 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2)거북목이나 턱괴기와 같이 신체 자세는 3D인 반면에, 2D인 X,Y 좌표값 만으로는 피사체의 자세가 불균형한 자세인지 판단하는 알고리즘을 구현하기 어렵다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3760200" y="2421852"/>
            <a:ext cx="811800" cy="792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914400" y="3360269"/>
            <a:ext cx="7315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3D Pose Estimation을 통해 X,Y,Z </a:t>
            </a:r>
            <a:r>
              <a:rPr lang="ko" sz="1800"/>
              <a:t>좌표값을 추출할 수 있다면, 극복 가능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914407" y="-3"/>
            <a:ext cx="73152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1.Openpose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https://github.com/CMU-Perceptual-Computing-Lab/openpose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25399"/>
            <a:ext cx="5119276" cy="26400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914400" y="3765446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535701" y="3765451"/>
            <a:ext cx="7315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Needs : 2camera view -&gt; stereo camera -&gt; 2 camera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(= </a:t>
            </a:r>
            <a:r>
              <a:rPr lang="ko"/>
              <a:t>일반 2D 이미지/영상으로는 3D Pose Estimation 불가)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Stereo camera를 </a:t>
            </a:r>
            <a:r>
              <a:rPr lang="ko"/>
              <a:t>구할수 없음 -&gt; 딥러닝을 이용하여 2D 이미지로부터 3D pose estimation 시도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1555050" y="703813"/>
            <a:ext cx="7315200" cy="10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 camera view 가 필요하다고 해서,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웹캠 두개를 연결하면 가능하지 않을까 해서 웹캠 하나를 더 구해서 시도 -&gt; 불가능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-&gt;2 camera view가 필요하다는 것이 사실 stereo vision camera가 필요하다는 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(스테레오 카메라: A stereo camera is a type of camera with two or more image sensors. This allows the camera to simulate human binocular vision and therefore gives it the ability to perceive depth.)(https://www.e-consystems.com/blog/camera/technology/what-is-a-stereo-vision-camera/)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-&gt;2d 이미지/영상을 기반으로 딥러닝을 이용하여 3d pose estimation을 이용하는 방법으로 전향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2.3D_Pose_Estimation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https://github.com/llSourcell/3D_Pose_Estimation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데이터를 받아오는 링크가 삭제되어있다..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(wget https://www.dropbox.com/s/e35qv3n6zlkouki/h36m.zip) 명령어가 안먹힘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issue도 계속 열려있는 상태이고.. 논문까지 있는 소스인데 (https://arxiv.org/pdf/1705.03098.pdf.)관리를 안하는 것 같다..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3.Lifting-from-the-Deep-release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https://github.com/DenisTome/Lifting-from-the-Deep-release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setup.sh가 실행이 제대로 안됨..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4.lightweight-human-pose-estimation-3d-demo.pytorch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https://github.com/Daniil-Osokin/lightweight-human-pose-estimation-3d-demo.pytorch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Requirements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1)Python 3.5 (or above)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2)CMake 3.10 (or above)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3)C++ Compiler (g++ or MSVC)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4)OpenCV 4.0 (or above)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5)CUDA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6)Pytorch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데모 실행중 pytorch에서 cuda를 못찾는 현상 발생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-&gt;프로그램간 호환 문제일것으로 예상하고 시도한것 nvidia 드라이버 재설치 cuda(10.2) 재설치 pytorch(1.11.0)재설치 python(3.8) 재설치.. -&gt;해결안됨..-&gt;윈도우 환경에서 시도해보거나 다른 오픈소스를 찾아야봐야 할거같다.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5.pytorch-pose-hg-3d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https://github.com/xingyizhou/pytorch-pose-hg-3d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Human3.6M 가입 승인이 나지 않아서 데이터셋을 구할수 없었음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ko" sz="1400"/>
              <a:t>2.3D_Pose_Estimation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ko" sz="1400"/>
              <a:t>https://github.com/llSourcell/3D_Pose_Estimation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203042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677714" y="3486502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 데이터셋을 다운로드할 수 있는 링크가 삭제되어있는 상태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ko" sz="1400"/>
              <a:t>3.Lifting-from-the-Deep-release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ko" sz="1400"/>
              <a:t>https://github.com/DenisTome/Lifting-from-the-Deep-release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89799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311700" y="2411930"/>
            <a:ext cx="7315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388152" y="2373589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Setup.sh Execution Error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4.lightweight-human-pose-estimation-3d-demo.pytorch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https://github.com/Daniil-Osokin/lightweight-human-pose-estimation-3d-demo.pytorch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28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450602" y="4242344"/>
            <a:ext cx="73152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PyTorch</a:t>
            </a:r>
            <a:r>
              <a:rPr lang="ko"/>
              <a:t>에서 cuda를 인식하지 못하는 현상 발생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-&gt; nvidia 드라이버 재설치 cuda(10.2) 재설치 pytorch(1.11.0)재설치 python(3.8) 재설치.. -&gt;여전히 인식 불가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ko" sz="1400"/>
              <a:t>5.pytorch-pose-hg-3d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ko" sz="1400"/>
              <a:t>https://github.com/xingyizhou/pytorch-pose-hg-3d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Human3.6M 가입 승인이 나지 않아서 데이터셋을 구할수 없었음</a:t>
            </a:r>
            <a:r>
              <a:rPr lang="ko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5.pytorch-pose-hg-3d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https://github.com/xingyizhou/pytorch-pose-hg-3d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Human3.6M 가입 승인이 나지 않아서 데이터셋을 구할수 없었음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46877" cy="29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418242" y="4275418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Human3.6M  가입 승인 대기 중으로 진행 불가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6.</a:t>
            </a:r>
            <a:r>
              <a:rPr lang="ko" sz="1200"/>
              <a:t>P</a:t>
            </a:r>
            <a:r>
              <a:rPr lang="ko" sz="1200"/>
              <a:t>yTorch-pose-hq-3d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https://github.com/xingyizhou/pytorch-pose-hg-3d</a:t>
            </a:r>
            <a:endParaRPr sz="120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45" y="3214495"/>
            <a:ext cx="2996174" cy="168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214483"/>
            <a:ext cx="2996174" cy="168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5">
            <a:alphaModFix/>
          </a:blip>
          <a:srcRect b="7861" l="11437" r="34022" t="31802"/>
          <a:stretch/>
        </p:blipFill>
        <p:spPr>
          <a:xfrm>
            <a:off x="2768519" y="1017737"/>
            <a:ext cx="2791398" cy="193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